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C3B7-3E63-4E59-9B3B-1C738E06E79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780F83-80C8-46A7-9C80-31109AFF25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C3B7-3E63-4E59-9B3B-1C738E06E79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0F83-80C8-46A7-9C80-31109AFF2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C3B7-3E63-4E59-9B3B-1C738E06E79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0F83-80C8-46A7-9C80-31109AFF2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AAC3B7-3E63-4E59-9B3B-1C738E06E79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780F83-80C8-46A7-9C80-31109AFF25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C3B7-3E63-4E59-9B3B-1C738E06E79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780F83-80C8-46A7-9C80-31109AFF25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C3B7-3E63-4E59-9B3B-1C738E06E79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780F83-80C8-46A7-9C80-31109AFF25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C3B7-3E63-4E59-9B3B-1C738E06E79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780F83-80C8-46A7-9C80-31109AFF253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FAAC3B7-3E63-4E59-9B3B-1C738E06E79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780F83-80C8-46A7-9C80-31109AFF253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C3B7-3E63-4E59-9B3B-1C738E06E79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0F83-80C8-46A7-9C80-31109AFF2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C3B7-3E63-4E59-9B3B-1C738E06E79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780F83-80C8-46A7-9C80-31109AFF25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C3B7-3E63-4E59-9B3B-1C738E06E79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780F83-80C8-46A7-9C80-31109AFF25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AC3B7-3E63-4E59-9B3B-1C738E06E79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80F83-80C8-46A7-9C80-31109AFF253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4080380"/>
          </a:xfrm>
        </p:spPr>
        <p:txBody>
          <a:bodyPr/>
          <a:lstStyle/>
          <a:p>
            <a:r>
              <a:rPr lang="en-US" dirty="0" smtClean="0"/>
              <a:t>Adding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17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9</a:t>
            </a:r>
            <a:r>
              <a:rPr lang="en-US" sz="6000" dirty="0" smtClean="0"/>
              <a:t>0 – 79</a:t>
            </a:r>
          </a:p>
          <a:p>
            <a:pPr marL="0" indent="0" algn="ctr">
              <a:buNone/>
            </a:pPr>
            <a:r>
              <a:rPr lang="en-US" sz="6000" dirty="0"/>
              <a:t>9</a:t>
            </a:r>
            <a:r>
              <a:rPr lang="en-US" sz="6000" dirty="0" smtClean="0"/>
              <a:t>0 – 74</a:t>
            </a:r>
          </a:p>
          <a:p>
            <a:pPr marL="0" indent="0" algn="ctr">
              <a:buNone/>
            </a:pPr>
            <a:r>
              <a:rPr lang="en-US" sz="6000" dirty="0" smtClean="0"/>
              <a:t>90 – 49</a:t>
            </a:r>
          </a:p>
          <a:p>
            <a:pPr marL="0" indent="0" algn="ctr">
              <a:buNone/>
            </a:pPr>
            <a:r>
              <a:rPr lang="en-US" sz="6000" dirty="0"/>
              <a:t>9</a:t>
            </a:r>
            <a:r>
              <a:rPr lang="en-US" sz="6000" dirty="0" smtClean="0"/>
              <a:t>0 – 44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7198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100 – 89</a:t>
            </a:r>
          </a:p>
          <a:p>
            <a:pPr marL="0" indent="0" algn="ctr">
              <a:buNone/>
            </a:pPr>
            <a:r>
              <a:rPr lang="en-US" sz="6000" dirty="0" smtClean="0"/>
              <a:t>100 – 74</a:t>
            </a:r>
          </a:p>
          <a:p>
            <a:pPr marL="0" indent="0" algn="ctr">
              <a:buNone/>
            </a:pPr>
            <a:r>
              <a:rPr lang="en-US" sz="6000" dirty="0" smtClean="0"/>
              <a:t>100 – 49</a:t>
            </a:r>
          </a:p>
          <a:p>
            <a:pPr marL="0" indent="0" algn="ctr">
              <a:buNone/>
            </a:pPr>
            <a:r>
              <a:rPr lang="en-US" sz="6000" dirty="0" smtClean="0"/>
              <a:t>100 – 44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0801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600200"/>
            <a:ext cx="4572000" cy="197946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Category 2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5814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Adding Up strategy :</a:t>
            </a:r>
          </a:p>
          <a:p>
            <a:r>
              <a:rPr lang="en-US" dirty="0" smtClean="0"/>
              <a:t>The whole number is a multiple of ten or one hundred.</a:t>
            </a:r>
          </a:p>
          <a:p>
            <a:r>
              <a:rPr lang="en-US" dirty="0" smtClean="0"/>
              <a:t>The subtrahend is close to a multiple of ten or a landmark number.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22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100 – 89</a:t>
            </a:r>
          </a:p>
          <a:p>
            <a:pPr marL="0" indent="0" algn="ctr">
              <a:buNone/>
            </a:pPr>
            <a:r>
              <a:rPr lang="en-US" sz="6000" dirty="0" smtClean="0"/>
              <a:t>100 – 69</a:t>
            </a:r>
          </a:p>
          <a:p>
            <a:pPr marL="0" indent="0" algn="ctr">
              <a:buNone/>
            </a:pPr>
            <a:r>
              <a:rPr lang="en-US" sz="6000" dirty="0" smtClean="0"/>
              <a:t>100 – 49</a:t>
            </a:r>
          </a:p>
          <a:p>
            <a:pPr marL="0" indent="0" algn="ctr">
              <a:buNone/>
            </a:pPr>
            <a:r>
              <a:rPr lang="en-US" sz="6000" dirty="0" smtClean="0"/>
              <a:t>100 – 37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369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150 – 124</a:t>
            </a:r>
          </a:p>
          <a:p>
            <a:pPr marL="0" indent="0" algn="ctr">
              <a:buNone/>
            </a:pPr>
            <a:r>
              <a:rPr lang="en-US" sz="6000" dirty="0" smtClean="0"/>
              <a:t>150 – 149</a:t>
            </a:r>
          </a:p>
          <a:p>
            <a:pPr marL="0" indent="0" algn="ctr">
              <a:buNone/>
            </a:pPr>
            <a:r>
              <a:rPr lang="en-US" sz="6000" dirty="0" smtClean="0"/>
              <a:t>150 – 124</a:t>
            </a:r>
          </a:p>
          <a:p>
            <a:pPr marL="0" indent="0" algn="ctr">
              <a:buNone/>
            </a:pPr>
            <a:r>
              <a:rPr lang="en-US" sz="6000" dirty="0" smtClean="0"/>
              <a:t>150 – 99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316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2</a:t>
            </a:r>
            <a:r>
              <a:rPr lang="en-US" sz="6000" dirty="0" smtClean="0"/>
              <a:t>50 – 224</a:t>
            </a:r>
          </a:p>
          <a:p>
            <a:pPr marL="0" indent="0" algn="ctr">
              <a:buNone/>
            </a:pPr>
            <a:r>
              <a:rPr lang="en-US" sz="6000" dirty="0"/>
              <a:t>2</a:t>
            </a:r>
            <a:r>
              <a:rPr lang="en-US" sz="6000" dirty="0" smtClean="0"/>
              <a:t>50 – 219</a:t>
            </a:r>
          </a:p>
          <a:p>
            <a:pPr marL="0" indent="0" algn="ctr">
              <a:buNone/>
            </a:pPr>
            <a:r>
              <a:rPr lang="en-US" sz="6000" dirty="0" smtClean="0"/>
              <a:t>200 – 199</a:t>
            </a:r>
          </a:p>
          <a:p>
            <a:pPr marL="0" indent="0" algn="ctr">
              <a:buNone/>
            </a:pPr>
            <a:r>
              <a:rPr lang="en-US" sz="6000" dirty="0" smtClean="0"/>
              <a:t>200 – 149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5049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300 – 269</a:t>
            </a:r>
          </a:p>
          <a:p>
            <a:pPr marL="0" indent="0" algn="ctr">
              <a:buNone/>
            </a:pPr>
            <a:r>
              <a:rPr lang="en-US" sz="6000" dirty="0" smtClean="0"/>
              <a:t>300 – 249</a:t>
            </a:r>
          </a:p>
          <a:p>
            <a:pPr marL="0" indent="0" algn="ctr">
              <a:buNone/>
            </a:pPr>
            <a:r>
              <a:rPr lang="en-US" sz="6000" dirty="0"/>
              <a:t>3</a:t>
            </a:r>
            <a:r>
              <a:rPr lang="en-US" sz="6000" dirty="0" smtClean="0"/>
              <a:t>00 – 99</a:t>
            </a:r>
          </a:p>
          <a:p>
            <a:pPr marL="0" indent="0" algn="ctr">
              <a:buNone/>
            </a:pPr>
            <a:r>
              <a:rPr lang="en-US" sz="6000" dirty="0"/>
              <a:t>3</a:t>
            </a:r>
            <a:r>
              <a:rPr lang="en-US" sz="6000" dirty="0" smtClean="0"/>
              <a:t>00 – 149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0056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4</a:t>
            </a:r>
            <a:r>
              <a:rPr lang="en-US" sz="6000" dirty="0" smtClean="0"/>
              <a:t>00 – 349</a:t>
            </a:r>
          </a:p>
          <a:p>
            <a:pPr marL="0" indent="0" algn="ctr">
              <a:buNone/>
            </a:pPr>
            <a:r>
              <a:rPr lang="en-US" sz="6000" dirty="0"/>
              <a:t>4</a:t>
            </a:r>
            <a:r>
              <a:rPr lang="en-US" sz="6000" dirty="0" smtClean="0"/>
              <a:t>00 – 299</a:t>
            </a:r>
          </a:p>
          <a:p>
            <a:pPr marL="0" indent="0" algn="ctr">
              <a:buNone/>
            </a:pPr>
            <a:r>
              <a:rPr lang="en-US" sz="6000" dirty="0" smtClean="0"/>
              <a:t>400 – 274</a:t>
            </a:r>
          </a:p>
          <a:p>
            <a:pPr marL="0" indent="0" algn="ctr">
              <a:buNone/>
            </a:pPr>
            <a:r>
              <a:rPr lang="en-US" sz="6000" dirty="0" smtClean="0"/>
              <a:t>200 – 199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5621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500 – 449</a:t>
            </a:r>
          </a:p>
          <a:p>
            <a:pPr marL="0" indent="0" algn="ctr">
              <a:buNone/>
            </a:pPr>
            <a:r>
              <a:rPr lang="en-US" sz="6000" dirty="0" smtClean="0"/>
              <a:t>500 – 419</a:t>
            </a:r>
          </a:p>
          <a:p>
            <a:pPr marL="0" indent="0" algn="ctr">
              <a:buNone/>
            </a:pPr>
            <a:r>
              <a:rPr lang="en-US" sz="6000" dirty="0"/>
              <a:t>5</a:t>
            </a:r>
            <a:r>
              <a:rPr lang="en-US" sz="6000" dirty="0" smtClean="0"/>
              <a:t>00 – 299</a:t>
            </a:r>
          </a:p>
          <a:p>
            <a:pPr marL="0" indent="0" algn="ctr">
              <a:buNone/>
            </a:pPr>
            <a:r>
              <a:rPr lang="en-US" sz="6000" dirty="0"/>
              <a:t>5</a:t>
            </a:r>
            <a:r>
              <a:rPr lang="en-US" sz="6000" dirty="0" smtClean="0"/>
              <a:t>00 – 249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3833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750 – 709</a:t>
            </a:r>
          </a:p>
          <a:p>
            <a:pPr marL="0" indent="0" algn="ctr">
              <a:buNone/>
            </a:pPr>
            <a:r>
              <a:rPr lang="en-US" sz="6000" dirty="0" smtClean="0"/>
              <a:t>750 – 599</a:t>
            </a:r>
          </a:p>
          <a:p>
            <a:pPr marL="0" indent="0" algn="ctr">
              <a:buNone/>
            </a:pPr>
            <a:r>
              <a:rPr lang="en-US" sz="6000" dirty="0"/>
              <a:t>750</a:t>
            </a:r>
            <a:r>
              <a:rPr lang="en-US" sz="6000" dirty="0" smtClean="0"/>
              <a:t> – 449</a:t>
            </a:r>
          </a:p>
          <a:p>
            <a:pPr marL="0" indent="0" algn="ctr">
              <a:buNone/>
            </a:pPr>
            <a:r>
              <a:rPr lang="en-US" sz="6000" dirty="0"/>
              <a:t>750</a:t>
            </a:r>
            <a:r>
              <a:rPr lang="en-US" sz="6000" dirty="0" smtClean="0"/>
              <a:t> – 324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9785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600200"/>
            <a:ext cx="4572000" cy="197946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Category 1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5814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Adding Up strategy :</a:t>
            </a:r>
          </a:p>
          <a:p>
            <a:r>
              <a:rPr lang="en-US" dirty="0" smtClean="0"/>
              <a:t>The whole number is a multiple of ten or one hundred.</a:t>
            </a:r>
          </a:p>
          <a:p>
            <a:r>
              <a:rPr lang="en-US" dirty="0" smtClean="0"/>
              <a:t>The subtrahend is close to a multiple of ten or a landmark number.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48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1000 – 899</a:t>
            </a:r>
          </a:p>
          <a:p>
            <a:pPr marL="0" indent="0" algn="ctr">
              <a:buNone/>
            </a:pPr>
            <a:r>
              <a:rPr lang="en-US" sz="6000" dirty="0" smtClean="0"/>
              <a:t>1000 – 749</a:t>
            </a:r>
          </a:p>
          <a:p>
            <a:pPr marL="0" indent="0" algn="ctr">
              <a:buNone/>
            </a:pPr>
            <a:r>
              <a:rPr lang="en-US" sz="6000" dirty="0"/>
              <a:t>1000</a:t>
            </a:r>
            <a:r>
              <a:rPr lang="en-US" sz="6000" dirty="0" smtClean="0"/>
              <a:t> – 624</a:t>
            </a:r>
          </a:p>
          <a:p>
            <a:pPr marL="0" indent="0" algn="ctr">
              <a:buNone/>
            </a:pPr>
            <a:r>
              <a:rPr lang="en-US" sz="6000" dirty="0"/>
              <a:t>1000</a:t>
            </a:r>
            <a:r>
              <a:rPr lang="en-US" sz="6000" dirty="0" smtClean="0"/>
              <a:t> – 499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6120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600200"/>
            <a:ext cx="4572000" cy="197946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Category 3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5814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Adding Up strategy :</a:t>
            </a:r>
          </a:p>
          <a:p>
            <a:r>
              <a:rPr lang="en-US" dirty="0" smtClean="0"/>
              <a:t>The whole number is  NO longer an exact multiple of ten or one hundred.</a:t>
            </a:r>
          </a:p>
          <a:p>
            <a:r>
              <a:rPr lang="en-US" dirty="0" smtClean="0"/>
              <a:t>The subtrahend is farther distance from the whole.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1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50 – 29</a:t>
            </a:r>
          </a:p>
          <a:p>
            <a:pPr marL="0" indent="0" algn="ctr">
              <a:buNone/>
            </a:pPr>
            <a:r>
              <a:rPr lang="en-US" sz="6000" dirty="0" smtClean="0"/>
              <a:t>50 – 29</a:t>
            </a:r>
          </a:p>
          <a:p>
            <a:pPr marL="0" indent="0" algn="ctr">
              <a:buNone/>
            </a:pPr>
            <a:r>
              <a:rPr lang="en-US" sz="6000" dirty="0" smtClean="0"/>
              <a:t>50 – 48</a:t>
            </a:r>
          </a:p>
          <a:p>
            <a:pPr marL="0" indent="0" algn="ctr">
              <a:buNone/>
            </a:pPr>
            <a:r>
              <a:rPr lang="en-US" sz="6000" dirty="0" smtClean="0"/>
              <a:t>50 – 37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4934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8</a:t>
            </a:r>
            <a:r>
              <a:rPr lang="en-US" sz="6000" dirty="0" smtClean="0"/>
              <a:t>0 – 59</a:t>
            </a:r>
          </a:p>
          <a:p>
            <a:pPr marL="0" indent="0" algn="ctr">
              <a:buNone/>
            </a:pPr>
            <a:r>
              <a:rPr lang="en-US" sz="6000" dirty="0" smtClean="0"/>
              <a:t>84 – 59</a:t>
            </a:r>
          </a:p>
          <a:p>
            <a:pPr marL="0" indent="0" algn="ctr">
              <a:buNone/>
            </a:pPr>
            <a:r>
              <a:rPr lang="en-US" sz="6000" dirty="0" smtClean="0"/>
              <a:t>81 – 48</a:t>
            </a:r>
          </a:p>
          <a:p>
            <a:pPr marL="0" indent="0" algn="ctr">
              <a:buNone/>
            </a:pPr>
            <a:r>
              <a:rPr lang="en-US" sz="6000" dirty="0" smtClean="0"/>
              <a:t>81 – 36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9036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70 – 49</a:t>
            </a:r>
          </a:p>
          <a:p>
            <a:pPr marL="0" indent="0" algn="ctr">
              <a:buNone/>
            </a:pPr>
            <a:r>
              <a:rPr lang="en-US" sz="6000" dirty="0" smtClean="0"/>
              <a:t>73 – 49</a:t>
            </a:r>
          </a:p>
          <a:p>
            <a:pPr marL="0" indent="0" algn="ctr">
              <a:buNone/>
            </a:pPr>
            <a:r>
              <a:rPr lang="en-US" sz="6000" dirty="0" smtClean="0"/>
              <a:t>76 – 67</a:t>
            </a:r>
          </a:p>
          <a:p>
            <a:pPr marL="0" indent="0" algn="ctr">
              <a:buNone/>
            </a:pPr>
            <a:r>
              <a:rPr lang="en-US" sz="6000" dirty="0" smtClean="0"/>
              <a:t>76 – 39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8405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100 – 75</a:t>
            </a:r>
          </a:p>
          <a:p>
            <a:pPr marL="0" indent="0" algn="ctr">
              <a:buNone/>
            </a:pPr>
            <a:r>
              <a:rPr lang="en-US" sz="6000" dirty="0" smtClean="0"/>
              <a:t>120 – 75</a:t>
            </a:r>
          </a:p>
          <a:p>
            <a:pPr marL="0" indent="0" algn="ctr">
              <a:buNone/>
            </a:pPr>
            <a:r>
              <a:rPr lang="en-US" sz="6000" dirty="0" smtClean="0"/>
              <a:t>125 – 75</a:t>
            </a:r>
          </a:p>
          <a:p>
            <a:pPr marL="0" indent="0" algn="ctr">
              <a:buNone/>
            </a:pPr>
            <a:r>
              <a:rPr lang="en-US" sz="6000" dirty="0" smtClean="0"/>
              <a:t>125– 83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5872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100 – 80</a:t>
            </a:r>
          </a:p>
          <a:p>
            <a:pPr marL="0" indent="0" algn="ctr">
              <a:buNone/>
            </a:pPr>
            <a:r>
              <a:rPr lang="en-US" sz="6000" dirty="0" smtClean="0"/>
              <a:t>140 – 80</a:t>
            </a:r>
          </a:p>
          <a:p>
            <a:pPr marL="0" indent="0" algn="ctr">
              <a:buNone/>
            </a:pPr>
            <a:r>
              <a:rPr lang="en-US" sz="6000" dirty="0" smtClean="0"/>
              <a:t>146 – 80</a:t>
            </a:r>
          </a:p>
          <a:p>
            <a:pPr marL="0" indent="0" algn="ctr">
              <a:buNone/>
            </a:pPr>
            <a:r>
              <a:rPr lang="en-US" sz="6000" dirty="0" smtClean="0"/>
              <a:t>146– 89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5371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2</a:t>
            </a:r>
            <a:r>
              <a:rPr lang="en-US" sz="6000" dirty="0" smtClean="0"/>
              <a:t>00 – 149</a:t>
            </a:r>
          </a:p>
          <a:p>
            <a:pPr marL="0" indent="0" algn="ctr">
              <a:buNone/>
            </a:pPr>
            <a:r>
              <a:rPr lang="en-US" sz="6000" dirty="0" smtClean="0"/>
              <a:t>250 – 149</a:t>
            </a:r>
          </a:p>
          <a:p>
            <a:pPr marL="0" indent="0" algn="ctr">
              <a:buNone/>
            </a:pPr>
            <a:r>
              <a:rPr lang="en-US" sz="6000" dirty="0" smtClean="0"/>
              <a:t>223 – 186</a:t>
            </a:r>
          </a:p>
          <a:p>
            <a:pPr marL="0" indent="0" algn="ctr">
              <a:buNone/>
            </a:pPr>
            <a:r>
              <a:rPr lang="en-US" sz="6000" dirty="0" smtClean="0"/>
              <a:t>245– 198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9408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300 – 174</a:t>
            </a:r>
          </a:p>
          <a:p>
            <a:pPr marL="0" indent="0" algn="ctr">
              <a:buNone/>
            </a:pPr>
            <a:r>
              <a:rPr lang="en-US" sz="6000" dirty="0" smtClean="0"/>
              <a:t>315 – </a:t>
            </a:r>
            <a:r>
              <a:rPr lang="en-US" sz="6000" dirty="0"/>
              <a:t>174</a:t>
            </a:r>
          </a:p>
          <a:p>
            <a:pPr marL="0" indent="0" algn="ctr">
              <a:buNone/>
            </a:pPr>
            <a:r>
              <a:rPr lang="en-US" sz="6000" dirty="0" smtClean="0"/>
              <a:t>335 – 219</a:t>
            </a:r>
          </a:p>
          <a:p>
            <a:pPr marL="0" indent="0" algn="ctr">
              <a:buNone/>
            </a:pPr>
            <a:r>
              <a:rPr lang="en-US" sz="6000" dirty="0" smtClean="0"/>
              <a:t>335– 287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7095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4</a:t>
            </a:r>
            <a:r>
              <a:rPr lang="en-US" sz="6000" dirty="0" smtClean="0"/>
              <a:t>00 – 329</a:t>
            </a:r>
          </a:p>
          <a:p>
            <a:pPr marL="0" indent="0" algn="ctr">
              <a:buNone/>
            </a:pPr>
            <a:r>
              <a:rPr lang="en-US" sz="6000" dirty="0" smtClean="0"/>
              <a:t>420 – 329</a:t>
            </a:r>
            <a:endParaRPr lang="en-US" sz="6000" dirty="0"/>
          </a:p>
          <a:p>
            <a:pPr marL="0" indent="0" algn="ctr">
              <a:buNone/>
            </a:pPr>
            <a:r>
              <a:rPr lang="en-US" sz="6000" dirty="0" smtClean="0"/>
              <a:t>423 – 318</a:t>
            </a:r>
          </a:p>
          <a:p>
            <a:pPr marL="0" indent="0" algn="ctr">
              <a:buNone/>
            </a:pPr>
            <a:r>
              <a:rPr lang="en-US" sz="6000" dirty="0" smtClean="0"/>
              <a:t>444 – 298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9316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20 – 15</a:t>
            </a:r>
          </a:p>
          <a:p>
            <a:pPr marL="0" indent="0" algn="ctr">
              <a:buNone/>
            </a:pPr>
            <a:r>
              <a:rPr lang="en-US" sz="6000" dirty="0" smtClean="0"/>
              <a:t>20 – 14</a:t>
            </a:r>
          </a:p>
          <a:p>
            <a:pPr marL="0" indent="0" algn="ctr">
              <a:buNone/>
            </a:pPr>
            <a:r>
              <a:rPr lang="en-US" sz="6000" dirty="0" smtClean="0"/>
              <a:t>20 – 9</a:t>
            </a:r>
          </a:p>
          <a:p>
            <a:pPr marL="0" indent="0" algn="ctr">
              <a:buNone/>
            </a:pPr>
            <a:r>
              <a:rPr lang="en-US" sz="6000" dirty="0" smtClean="0"/>
              <a:t>20 – 8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3480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500 – 249</a:t>
            </a:r>
          </a:p>
          <a:p>
            <a:pPr marL="0" indent="0" algn="ctr">
              <a:buNone/>
            </a:pPr>
            <a:r>
              <a:rPr lang="en-US" sz="6000" dirty="0" smtClean="0"/>
              <a:t>525 – 249</a:t>
            </a:r>
            <a:endParaRPr lang="en-US" sz="6000" dirty="0"/>
          </a:p>
          <a:p>
            <a:pPr marL="0" indent="0" algn="ctr">
              <a:buNone/>
            </a:pPr>
            <a:r>
              <a:rPr lang="en-US" sz="6000" dirty="0" smtClean="0"/>
              <a:t>1000 – 499</a:t>
            </a:r>
          </a:p>
          <a:p>
            <a:pPr marL="0" indent="0" algn="ctr">
              <a:buNone/>
            </a:pPr>
            <a:r>
              <a:rPr lang="en-US" sz="6000" dirty="0" smtClean="0"/>
              <a:t>1000 </a:t>
            </a:r>
            <a:r>
              <a:rPr lang="en-US" sz="6000" smtClean="0"/>
              <a:t>– 671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735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30 – 24</a:t>
            </a:r>
          </a:p>
          <a:p>
            <a:pPr marL="0" indent="0" algn="ctr">
              <a:buNone/>
            </a:pPr>
            <a:r>
              <a:rPr lang="en-US" sz="6000" dirty="0"/>
              <a:t>3</a:t>
            </a:r>
            <a:r>
              <a:rPr lang="en-US" sz="6000" dirty="0" smtClean="0"/>
              <a:t>0 – 19</a:t>
            </a:r>
          </a:p>
          <a:p>
            <a:pPr marL="0" indent="0" algn="ctr">
              <a:buNone/>
            </a:pPr>
            <a:r>
              <a:rPr lang="en-US" sz="6000" dirty="0"/>
              <a:t>3</a:t>
            </a:r>
            <a:r>
              <a:rPr lang="en-US" sz="6000" dirty="0" smtClean="0"/>
              <a:t>0 – 15</a:t>
            </a:r>
          </a:p>
          <a:p>
            <a:pPr marL="0" indent="0" algn="ctr">
              <a:buNone/>
            </a:pPr>
            <a:r>
              <a:rPr lang="en-US" sz="6000" dirty="0"/>
              <a:t>3</a:t>
            </a:r>
            <a:r>
              <a:rPr lang="en-US" sz="6000" dirty="0" smtClean="0"/>
              <a:t>0 – 12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6515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4</a:t>
            </a:r>
            <a:r>
              <a:rPr lang="en-US" sz="6000" dirty="0" smtClean="0"/>
              <a:t>0 – 34</a:t>
            </a:r>
          </a:p>
          <a:p>
            <a:pPr marL="0" indent="0" algn="ctr">
              <a:buNone/>
            </a:pPr>
            <a:r>
              <a:rPr lang="en-US" sz="6000" dirty="0" smtClean="0"/>
              <a:t>40 – 29</a:t>
            </a:r>
          </a:p>
          <a:p>
            <a:pPr marL="0" indent="0" algn="ctr">
              <a:buNone/>
            </a:pPr>
            <a:r>
              <a:rPr lang="en-US" sz="6000" dirty="0" smtClean="0"/>
              <a:t>40 – 24</a:t>
            </a:r>
          </a:p>
          <a:p>
            <a:pPr marL="0" indent="0" algn="ctr">
              <a:buNone/>
            </a:pPr>
            <a:r>
              <a:rPr lang="en-US" sz="6000" dirty="0" smtClean="0"/>
              <a:t>40 – 19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8204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50 – 44</a:t>
            </a:r>
          </a:p>
          <a:p>
            <a:pPr marL="0" indent="0" algn="ctr">
              <a:buNone/>
            </a:pPr>
            <a:r>
              <a:rPr lang="en-US" sz="6000" dirty="0"/>
              <a:t>5</a:t>
            </a:r>
            <a:r>
              <a:rPr lang="en-US" sz="6000" dirty="0" smtClean="0"/>
              <a:t>0 – 39</a:t>
            </a:r>
          </a:p>
          <a:p>
            <a:pPr marL="0" indent="0" algn="ctr">
              <a:buNone/>
            </a:pPr>
            <a:r>
              <a:rPr lang="en-US" sz="6000" dirty="0"/>
              <a:t>5</a:t>
            </a:r>
            <a:r>
              <a:rPr lang="en-US" sz="6000" dirty="0" smtClean="0"/>
              <a:t>0 – 29</a:t>
            </a:r>
          </a:p>
          <a:p>
            <a:pPr marL="0" indent="0" algn="ctr">
              <a:buNone/>
            </a:pPr>
            <a:r>
              <a:rPr lang="en-US" sz="6000" dirty="0"/>
              <a:t>5</a:t>
            </a:r>
            <a:r>
              <a:rPr lang="en-US" sz="6000" dirty="0" smtClean="0"/>
              <a:t>0 – 24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0245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6</a:t>
            </a:r>
            <a:r>
              <a:rPr lang="en-US" sz="6000" dirty="0" smtClean="0"/>
              <a:t>0 – 54</a:t>
            </a:r>
          </a:p>
          <a:p>
            <a:pPr marL="0" indent="0" algn="ctr">
              <a:buNone/>
            </a:pPr>
            <a:r>
              <a:rPr lang="en-US" sz="6000" dirty="0" smtClean="0"/>
              <a:t>60 – 49</a:t>
            </a:r>
          </a:p>
          <a:p>
            <a:pPr marL="0" indent="0" algn="ctr">
              <a:buNone/>
            </a:pPr>
            <a:r>
              <a:rPr lang="en-US" sz="6000" dirty="0" smtClean="0"/>
              <a:t>60 – 39</a:t>
            </a:r>
          </a:p>
          <a:p>
            <a:pPr marL="0" indent="0" algn="ctr">
              <a:buNone/>
            </a:pPr>
            <a:r>
              <a:rPr lang="en-US" sz="6000" dirty="0" smtClean="0"/>
              <a:t>60 – 29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1962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7</a:t>
            </a:r>
            <a:r>
              <a:rPr lang="en-US" sz="6000" dirty="0" smtClean="0"/>
              <a:t>0 – 59</a:t>
            </a:r>
          </a:p>
          <a:p>
            <a:pPr marL="0" indent="0" algn="ctr">
              <a:buNone/>
            </a:pPr>
            <a:r>
              <a:rPr lang="en-US" sz="6000" dirty="0"/>
              <a:t>7</a:t>
            </a:r>
            <a:r>
              <a:rPr lang="en-US" sz="6000" dirty="0" smtClean="0"/>
              <a:t>0 – 49</a:t>
            </a:r>
          </a:p>
          <a:p>
            <a:pPr marL="0" indent="0" algn="ctr">
              <a:buNone/>
            </a:pPr>
            <a:r>
              <a:rPr lang="en-US" sz="6000" dirty="0"/>
              <a:t>7</a:t>
            </a:r>
            <a:r>
              <a:rPr lang="en-US" sz="6000" dirty="0" smtClean="0"/>
              <a:t>0 – 39</a:t>
            </a:r>
          </a:p>
          <a:p>
            <a:pPr marL="0" indent="0" algn="ctr">
              <a:buNone/>
            </a:pPr>
            <a:r>
              <a:rPr lang="en-US" sz="6000" dirty="0"/>
              <a:t>7</a:t>
            </a:r>
            <a:r>
              <a:rPr lang="en-US" sz="6000" dirty="0" smtClean="0"/>
              <a:t>0 – 34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9678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990600"/>
            <a:ext cx="6690360" cy="444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80 – 69</a:t>
            </a:r>
          </a:p>
          <a:p>
            <a:pPr marL="0" indent="0" algn="ctr">
              <a:buNone/>
            </a:pPr>
            <a:r>
              <a:rPr lang="en-US" sz="6000" dirty="0" smtClean="0"/>
              <a:t>80 – 59</a:t>
            </a:r>
          </a:p>
          <a:p>
            <a:pPr marL="0" indent="0" algn="ctr">
              <a:buNone/>
            </a:pPr>
            <a:r>
              <a:rPr lang="en-US" sz="6000" dirty="0"/>
              <a:t>8</a:t>
            </a:r>
            <a:r>
              <a:rPr lang="en-US" sz="6000" dirty="0" smtClean="0"/>
              <a:t>0 – 49</a:t>
            </a:r>
          </a:p>
          <a:p>
            <a:pPr marL="0" indent="0" algn="ctr">
              <a:buNone/>
            </a:pPr>
            <a:r>
              <a:rPr lang="en-US" sz="6000" dirty="0" smtClean="0"/>
              <a:t>80 – 39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1904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18</TotalTime>
  <Words>408</Words>
  <Application>Microsoft Office PowerPoint</Application>
  <PresentationFormat>On-screen Show (4:3)</PresentationFormat>
  <Paragraphs>117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Tradeshow</vt:lpstr>
      <vt:lpstr>Adding Up</vt:lpstr>
      <vt:lpstr>Category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Up</dc:title>
  <dc:creator>Hall Family Laptop</dc:creator>
  <cp:lastModifiedBy>Johnson, Ariene</cp:lastModifiedBy>
  <cp:revision>2</cp:revision>
  <dcterms:created xsi:type="dcterms:W3CDTF">2014-02-13T21:45:37Z</dcterms:created>
  <dcterms:modified xsi:type="dcterms:W3CDTF">2016-03-07T02:02:16Z</dcterms:modified>
</cp:coreProperties>
</file>