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2" autoAdjust="0"/>
    <p:restoredTop sz="94660"/>
  </p:normalViewPr>
  <p:slideViewPr>
    <p:cSldViewPr>
      <p:cViewPr varScale="1">
        <p:scale>
          <a:sx n="69" d="100"/>
          <a:sy n="69" d="100"/>
        </p:scale>
        <p:origin x="-118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406020"/>
            <a:ext cx="6172199" cy="2251579"/>
          </a:xfrm>
        </p:spPr>
        <p:txBody>
          <a:bodyPr lIns="0" rIns="0" anchor="t">
            <a:noAutofit/>
          </a:bodyPr>
          <a:lstStyle>
            <a:lvl1pPr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905864"/>
            <a:ext cx="6172200" cy="1123336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AC3B7-3E63-4E59-9B3B-1C738E06E79B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780F83-80C8-46A7-9C80-31109AFF253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4400" y="1554480"/>
            <a:ext cx="4222308" cy="388620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AC3B7-3E63-4E59-9B3B-1C738E06E79B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80F83-80C8-46A7-9C80-31109AFF25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69848" y="1554480"/>
            <a:ext cx="2075688" cy="3886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6432" y="1554480"/>
            <a:ext cx="4224528" cy="3886200"/>
          </a:xfrm>
        </p:spPr>
        <p:txBody>
          <a:bodyPr vert="eaVer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AC3B7-3E63-4E59-9B3B-1C738E06E79B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80F83-80C8-46A7-9C80-31109AFF25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3456432" y="1545336"/>
            <a:ext cx="4224528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FAAC3B7-3E63-4E59-9B3B-1C738E06E79B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5780F83-80C8-46A7-9C80-31109AFF253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1472184"/>
            <a:ext cx="6172200" cy="2130552"/>
          </a:xfrm>
        </p:spPr>
        <p:txBody>
          <a:bodyPr anchor="t">
            <a:noAutofit/>
          </a:bodyPr>
          <a:lstStyle>
            <a:lvl1pPr algn="l">
              <a:defRPr sz="48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3886200"/>
            <a:ext cx="6172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AC3B7-3E63-4E59-9B3B-1C738E06E79B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780F83-80C8-46A7-9C80-31109AFF253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9600"/>
            <a:ext cx="3616325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86998" y="1915859"/>
            <a:ext cx="3646966" cy="288142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6754" y="1915881"/>
            <a:ext cx="3639311" cy="288139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AC3B7-3E63-4E59-9B3B-1C738E06E79B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780F83-80C8-46A7-9C80-31109AFF253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9600"/>
            <a:ext cx="3615734" cy="10667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916113"/>
            <a:ext cx="3638550" cy="646112"/>
          </a:xfrm>
        </p:spPr>
        <p:txBody>
          <a:bodyPr anchor="t">
            <a:norm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860676"/>
            <a:ext cx="3638550" cy="288289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2625" y="1916113"/>
            <a:ext cx="3660775" cy="646112"/>
          </a:xfrm>
        </p:spPr>
        <p:txBody>
          <a:bodyPr anchor="t">
            <a:norm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2626" y="2860676"/>
            <a:ext cx="3651250" cy="28829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AC3B7-3E63-4E59-9B3B-1C738E06E79B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780F83-80C8-46A7-9C80-31109AFF2538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162800" y="1551543"/>
            <a:ext cx="1828800" cy="365125"/>
          </a:xfrm>
        </p:spPr>
        <p:txBody>
          <a:bodyPr/>
          <a:lstStyle/>
          <a:p>
            <a:fld id="{BFAAC3B7-3E63-4E59-9B3B-1C738E06E79B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780F83-80C8-46A7-9C80-31109AFF253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AC3B7-3E63-4E59-9B3B-1C738E06E79B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80F83-80C8-46A7-9C80-31109AFF25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450" y="1920876"/>
            <a:ext cx="3654425" cy="288924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6425"/>
            <a:ext cx="3629025" cy="1041400"/>
          </a:xfrm>
        </p:spPr>
        <p:txBody>
          <a:bodyPr anchor="t">
            <a:normAutofit/>
          </a:bodyPr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920875"/>
            <a:ext cx="3629025" cy="1812925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AC3B7-3E63-4E59-9B3B-1C738E06E79B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780F83-80C8-46A7-9C80-31109AFF253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0074"/>
            <a:ext cx="2074862" cy="1981201"/>
          </a:xfrm>
          <a:ln>
            <a:noFill/>
          </a:ln>
        </p:spPr>
        <p:txBody>
          <a:bodyPr anchor="t">
            <a:normAutofit/>
          </a:bodyPr>
          <a:lstStyle>
            <a:lvl1pPr algn="l">
              <a:defRPr sz="1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63862" y="1650999"/>
            <a:ext cx="5627687" cy="42207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63862" y="614363"/>
            <a:ext cx="3741738" cy="909637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AC3B7-3E63-4E59-9B3B-1C738E06E79B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780F83-80C8-46A7-9C80-31109AFF253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1554480"/>
            <a:ext cx="2073348" cy="19794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54400" y="1547036"/>
            <a:ext cx="4222308" cy="3886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189468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AAC3B7-3E63-4E59-9B3B-1C738E06E79B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9848" y="6356350"/>
            <a:ext cx="510235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59752" y="6356350"/>
            <a:ext cx="113768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780F83-80C8-46A7-9C80-31109AFF2538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1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406020"/>
            <a:ext cx="6172199" cy="4080380"/>
          </a:xfrm>
        </p:spPr>
        <p:txBody>
          <a:bodyPr/>
          <a:lstStyle/>
          <a:p>
            <a:r>
              <a:rPr lang="en-US" dirty="0" smtClean="0"/>
              <a:t>Adding 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1753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990600" y="990600"/>
            <a:ext cx="6690360" cy="44409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/>
              <a:t>9</a:t>
            </a:r>
            <a:r>
              <a:rPr lang="en-US" sz="6000" dirty="0" smtClean="0"/>
              <a:t>0 – 79</a:t>
            </a:r>
          </a:p>
          <a:p>
            <a:pPr marL="0" indent="0" algn="ctr">
              <a:buNone/>
            </a:pPr>
            <a:r>
              <a:rPr lang="en-US" sz="6000" dirty="0"/>
              <a:t>9</a:t>
            </a:r>
            <a:r>
              <a:rPr lang="en-US" sz="6000" dirty="0" smtClean="0"/>
              <a:t>0 – 74</a:t>
            </a:r>
          </a:p>
          <a:p>
            <a:pPr marL="0" indent="0" algn="ctr">
              <a:buNone/>
            </a:pPr>
            <a:r>
              <a:rPr lang="en-US" sz="6000" dirty="0" smtClean="0"/>
              <a:t>90 – 49</a:t>
            </a:r>
          </a:p>
          <a:p>
            <a:pPr marL="0" indent="0" algn="ctr">
              <a:buNone/>
            </a:pPr>
            <a:r>
              <a:rPr lang="en-US" sz="6000" dirty="0"/>
              <a:t>9</a:t>
            </a:r>
            <a:r>
              <a:rPr lang="en-US" sz="6000" dirty="0" smtClean="0"/>
              <a:t>0 – 44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071988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990600" y="990600"/>
            <a:ext cx="6690360" cy="44409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 smtClean="0"/>
              <a:t>100 – 89</a:t>
            </a:r>
          </a:p>
          <a:p>
            <a:pPr marL="0" indent="0" algn="ctr">
              <a:buNone/>
            </a:pPr>
            <a:r>
              <a:rPr lang="en-US" sz="6000" dirty="0" smtClean="0"/>
              <a:t>100 – 74</a:t>
            </a:r>
          </a:p>
          <a:p>
            <a:pPr marL="0" indent="0" algn="ctr">
              <a:buNone/>
            </a:pPr>
            <a:r>
              <a:rPr lang="en-US" sz="6000" dirty="0" smtClean="0"/>
              <a:t>100 – 49</a:t>
            </a:r>
          </a:p>
          <a:p>
            <a:pPr marL="0" indent="0" algn="ctr">
              <a:buNone/>
            </a:pPr>
            <a:r>
              <a:rPr lang="en-US" sz="6000" dirty="0" smtClean="0"/>
              <a:t>100 – 44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708011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600200"/>
            <a:ext cx="4572000" cy="1979466"/>
          </a:xfrm>
        </p:spPr>
        <p:txBody>
          <a:bodyPr>
            <a:normAutofit/>
          </a:bodyPr>
          <a:lstStyle/>
          <a:p>
            <a:r>
              <a:rPr lang="en-US" sz="4400" dirty="0" smtClean="0"/>
              <a:t>Category 2</a:t>
            </a:r>
            <a:endParaRPr lang="en-US" sz="4400" dirty="0"/>
          </a:p>
        </p:txBody>
      </p:sp>
      <p:sp>
        <p:nvSpPr>
          <p:cNvPr id="4" name="TextBox 3"/>
          <p:cNvSpPr txBox="1"/>
          <p:nvPr/>
        </p:nvSpPr>
        <p:spPr>
          <a:xfrm>
            <a:off x="1143000" y="3581400"/>
            <a:ext cx="6248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Adding Up strategy :</a:t>
            </a:r>
          </a:p>
          <a:p>
            <a:r>
              <a:rPr lang="en-US" dirty="0" smtClean="0"/>
              <a:t>The whole number is a multiple of ten or one hundred.</a:t>
            </a:r>
          </a:p>
          <a:p>
            <a:r>
              <a:rPr lang="en-US" dirty="0" smtClean="0"/>
              <a:t>The subtrahend is close to a multiple of ten or a landmark number.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225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990600" y="990600"/>
            <a:ext cx="6690360" cy="44409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 smtClean="0"/>
              <a:t>100 – 89</a:t>
            </a:r>
          </a:p>
          <a:p>
            <a:pPr marL="0" indent="0" algn="ctr">
              <a:buNone/>
            </a:pPr>
            <a:r>
              <a:rPr lang="en-US" sz="6000" dirty="0" smtClean="0"/>
              <a:t>100 – 69</a:t>
            </a:r>
          </a:p>
          <a:p>
            <a:pPr marL="0" indent="0" algn="ctr">
              <a:buNone/>
            </a:pPr>
            <a:r>
              <a:rPr lang="en-US" sz="6000" dirty="0" smtClean="0"/>
              <a:t>100 – 49</a:t>
            </a:r>
          </a:p>
          <a:p>
            <a:pPr marL="0" indent="0" algn="ctr">
              <a:buNone/>
            </a:pPr>
            <a:r>
              <a:rPr lang="en-US" sz="6000" dirty="0" smtClean="0"/>
              <a:t>100 – 37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63693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990600" y="990600"/>
            <a:ext cx="6690360" cy="44409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 smtClean="0"/>
              <a:t>150 – 124</a:t>
            </a:r>
          </a:p>
          <a:p>
            <a:pPr marL="0" indent="0" algn="ctr">
              <a:buNone/>
            </a:pPr>
            <a:r>
              <a:rPr lang="en-US" sz="6000" dirty="0" smtClean="0"/>
              <a:t>150 – 149</a:t>
            </a:r>
          </a:p>
          <a:p>
            <a:pPr marL="0" indent="0" algn="ctr">
              <a:buNone/>
            </a:pPr>
            <a:r>
              <a:rPr lang="en-US" sz="6000" dirty="0" smtClean="0"/>
              <a:t>150 – 124</a:t>
            </a:r>
          </a:p>
          <a:p>
            <a:pPr marL="0" indent="0" algn="ctr">
              <a:buNone/>
            </a:pPr>
            <a:r>
              <a:rPr lang="en-US" sz="6000" dirty="0" smtClean="0"/>
              <a:t>150 – 99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83162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990600" y="990600"/>
            <a:ext cx="6690360" cy="44409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/>
              <a:t>2</a:t>
            </a:r>
            <a:r>
              <a:rPr lang="en-US" sz="6000" dirty="0" smtClean="0"/>
              <a:t>50 – 224</a:t>
            </a:r>
          </a:p>
          <a:p>
            <a:pPr marL="0" indent="0" algn="ctr">
              <a:buNone/>
            </a:pPr>
            <a:r>
              <a:rPr lang="en-US" sz="6000" dirty="0"/>
              <a:t>2</a:t>
            </a:r>
            <a:r>
              <a:rPr lang="en-US" sz="6000" dirty="0" smtClean="0"/>
              <a:t>50 – 219</a:t>
            </a:r>
          </a:p>
          <a:p>
            <a:pPr marL="0" indent="0" algn="ctr">
              <a:buNone/>
            </a:pPr>
            <a:r>
              <a:rPr lang="en-US" sz="6000" dirty="0" smtClean="0"/>
              <a:t>200 – 199</a:t>
            </a:r>
          </a:p>
          <a:p>
            <a:pPr marL="0" indent="0" algn="ctr">
              <a:buNone/>
            </a:pPr>
            <a:r>
              <a:rPr lang="en-US" sz="6000" dirty="0" smtClean="0"/>
              <a:t>200 – 149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350498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990600" y="990600"/>
            <a:ext cx="6690360" cy="44409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 smtClean="0"/>
              <a:t>300 – 269</a:t>
            </a:r>
          </a:p>
          <a:p>
            <a:pPr marL="0" indent="0" algn="ctr">
              <a:buNone/>
            </a:pPr>
            <a:r>
              <a:rPr lang="en-US" sz="6000" dirty="0" smtClean="0"/>
              <a:t>300 – 249</a:t>
            </a:r>
          </a:p>
          <a:p>
            <a:pPr marL="0" indent="0" algn="ctr">
              <a:buNone/>
            </a:pPr>
            <a:r>
              <a:rPr lang="en-US" sz="6000" dirty="0"/>
              <a:t>3</a:t>
            </a:r>
            <a:r>
              <a:rPr lang="en-US" sz="6000" dirty="0" smtClean="0"/>
              <a:t>00 – 99</a:t>
            </a:r>
          </a:p>
          <a:p>
            <a:pPr marL="0" indent="0" algn="ctr">
              <a:buNone/>
            </a:pPr>
            <a:r>
              <a:rPr lang="en-US" sz="6000" dirty="0"/>
              <a:t>3</a:t>
            </a:r>
            <a:r>
              <a:rPr lang="en-US" sz="6000" dirty="0" smtClean="0"/>
              <a:t>00 – 149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900562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990600" y="990600"/>
            <a:ext cx="6690360" cy="44409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/>
              <a:t>4</a:t>
            </a:r>
            <a:r>
              <a:rPr lang="en-US" sz="6000" dirty="0" smtClean="0"/>
              <a:t>00 – 349</a:t>
            </a:r>
          </a:p>
          <a:p>
            <a:pPr marL="0" indent="0" algn="ctr">
              <a:buNone/>
            </a:pPr>
            <a:r>
              <a:rPr lang="en-US" sz="6000" dirty="0"/>
              <a:t>4</a:t>
            </a:r>
            <a:r>
              <a:rPr lang="en-US" sz="6000" dirty="0" smtClean="0"/>
              <a:t>00 – 299</a:t>
            </a:r>
          </a:p>
          <a:p>
            <a:pPr marL="0" indent="0" algn="ctr">
              <a:buNone/>
            </a:pPr>
            <a:r>
              <a:rPr lang="en-US" sz="6000" dirty="0" smtClean="0"/>
              <a:t>400 – 274</a:t>
            </a:r>
          </a:p>
          <a:p>
            <a:pPr marL="0" indent="0" algn="ctr">
              <a:buNone/>
            </a:pPr>
            <a:r>
              <a:rPr lang="en-US" sz="6000" dirty="0" smtClean="0"/>
              <a:t>200 – 199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556210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990600" y="990600"/>
            <a:ext cx="6690360" cy="44409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 smtClean="0"/>
              <a:t>500 – 449</a:t>
            </a:r>
          </a:p>
          <a:p>
            <a:pPr marL="0" indent="0" algn="ctr">
              <a:buNone/>
            </a:pPr>
            <a:r>
              <a:rPr lang="en-US" sz="6000" dirty="0" smtClean="0"/>
              <a:t>500 – 419</a:t>
            </a:r>
          </a:p>
          <a:p>
            <a:pPr marL="0" indent="0" algn="ctr">
              <a:buNone/>
            </a:pPr>
            <a:r>
              <a:rPr lang="en-US" sz="6000" dirty="0"/>
              <a:t>5</a:t>
            </a:r>
            <a:r>
              <a:rPr lang="en-US" sz="6000" dirty="0" smtClean="0"/>
              <a:t>00 – 299</a:t>
            </a:r>
          </a:p>
          <a:p>
            <a:pPr marL="0" indent="0" algn="ctr">
              <a:buNone/>
            </a:pPr>
            <a:r>
              <a:rPr lang="en-US" sz="6000" dirty="0"/>
              <a:t>5</a:t>
            </a:r>
            <a:r>
              <a:rPr lang="en-US" sz="6000" dirty="0" smtClean="0"/>
              <a:t>00 – 249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338332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990600" y="990600"/>
            <a:ext cx="6690360" cy="44409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 smtClean="0"/>
              <a:t>750 – 709</a:t>
            </a:r>
          </a:p>
          <a:p>
            <a:pPr marL="0" indent="0" algn="ctr">
              <a:buNone/>
            </a:pPr>
            <a:r>
              <a:rPr lang="en-US" sz="6000" dirty="0" smtClean="0"/>
              <a:t>750 – 599</a:t>
            </a:r>
          </a:p>
          <a:p>
            <a:pPr marL="0" indent="0" algn="ctr">
              <a:buNone/>
            </a:pPr>
            <a:r>
              <a:rPr lang="en-US" sz="6000" dirty="0"/>
              <a:t>750</a:t>
            </a:r>
            <a:r>
              <a:rPr lang="en-US" sz="6000" dirty="0" smtClean="0"/>
              <a:t> – 449</a:t>
            </a:r>
          </a:p>
          <a:p>
            <a:pPr marL="0" indent="0" algn="ctr">
              <a:buNone/>
            </a:pPr>
            <a:r>
              <a:rPr lang="en-US" sz="6000" dirty="0"/>
              <a:t>750</a:t>
            </a:r>
            <a:r>
              <a:rPr lang="en-US" sz="6000" dirty="0" smtClean="0"/>
              <a:t> – 324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297852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600200"/>
            <a:ext cx="4572000" cy="1979466"/>
          </a:xfrm>
        </p:spPr>
        <p:txBody>
          <a:bodyPr>
            <a:normAutofit/>
          </a:bodyPr>
          <a:lstStyle/>
          <a:p>
            <a:r>
              <a:rPr lang="en-US" sz="4400" dirty="0" smtClean="0"/>
              <a:t>Category 1</a:t>
            </a:r>
            <a:endParaRPr lang="en-US" sz="4400" dirty="0"/>
          </a:p>
        </p:txBody>
      </p:sp>
      <p:sp>
        <p:nvSpPr>
          <p:cNvPr id="4" name="TextBox 3"/>
          <p:cNvSpPr txBox="1"/>
          <p:nvPr/>
        </p:nvSpPr>
        <p:spPr>
          <a:xfrm>
            <a:off x="1143000" y="3581400"/>
            <a:ext cx="6248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Adding Up strategy :</a:t>
            </a:r>
          </a:p>
          <a:p>
            <a:r>
              <a:rPr lang="en-US" dirty="0" smtClean="0"/>
              <a:t>The whole number is a multiple of ten or one hundred.</a:t>
            </a:r>
          </a:p>
          <a:p>
            <a:r>
              <a:rPr lang="en-US" dirty="0" smtClean="0"/>
              <a:t>The subtrahend is close to a multiple of ten or a landmark number.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483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990600" y="990600"/>
            <a:ext cx="6690360" cy="44409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 smtClean="0"/>
              <a:t>1000 – 899</a:t>
            </a:r>
          </a:p>
          <a:p>
            <a:pPr marL="0" indent="0" algn="ctr">
              <a:buNone/>
            </a:pPr>
            <a:r>
              <a:rPr lang="en-US" sz="6000" dirty="0" smtClean="0"/>
              <a:t>1000 – 749</a:t>
            </a:r>
          </a:p>
          <a:p>
            <a:pPr marL="0" indent="0" algn="ctr">
              <a:buNone/>
            </a:pPr>
            <a:r>
              <a:rPr lang="en-US" sz="6000" dirty="0"/>
              <a:t>1000</a:t>
            </a:r>
            <a:r>
              <a:rPr lang="en-US" sz="6000" dirty="0" smtClean="0"/>
              <a:t> – 624</a:t>
            </a:r>
          </a:p>
          <a:p>
            <a:pPr marL="0" indent="0" algn="ctr">
              <a:buNone/>
            </a:pPr>
            <a:r>
              <a:rPr lang="en-US" sz="6000" dirty="0"/>
              <a:t>1000</a:t>
            </a:r>
            <a:r>
              <a:rPr lang="en-US" sz="6000" dirty="0" smtClean="0"/>
              <a:t> – 499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761202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600200"/>
            <a:ext cx="4572000" cy="1979466"/>
          </a:xfrm>
        </p:spPr>
        <p:txBody>
          <a:bodyPr>
            <a:normAutofit/>
          </a:bodyPr>
          <a:lstStyle/>
          <a:p>
            <a:r>
              <a:rPr lang="en-US" sz="4400" dirty="0" smtClean="0"/>
              <a:t>Category 3</a:t>
            </a:r>
            <a:endParaRPr lang="en-US" sz="4400" dirty="0"/>
          </a:p>
        </p:txBody>
      </p:sp>
      <p:sp>
        <p:nvSpPr>
          <p:cNvPr id="4" name="TextBox 3"/>
          <p:cNvSpPr txBox="1"/>
          <p:nvPr/>
        </p:nvSpPr>
        <p:spPr>
          <a:xfrm>
            <a:off x="1143000" y="3581400"/>
            <a:ext cx="6248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Adding Up strategy :</a:t>
            </a:r>
          </a:p>
          <a:p>
            <a:r>
              <a:rPr lang="en-US" dirty="0" smtClean="0"/>
              <a:t>The whole number is  NO longer an exact multiple of ten or one hundred.</a:t>
            </a:r>
          </a:p>
          <a:p>
            <a:r>
              <a:rPr lang="en-US" dirty="0" smtClean="0"/>
              <a:t>The subtrahend is farther distance from the whole.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611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990600" y="990600"/>
            <a:ext cx="6690360" cy="44409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 smtClean="0"/>
              <a:t>50 – 29</a:t>
            </a:r>
          </a:p>
          <a:p>
            <a:pPr marL="0" indent="0" algn="ctr">
              <a:buNone/>
            </a:pPr>
            <a:r>
              <a:rPr lang="en-US" sz="6000" dirty="0" smtClean="0"/>
              <a:t>50 – 29</a:t>
            </a:r>
          </a:p>
          <a:p>
            <a:pPr marL="0" indent="0" algn="ctr">
              <a:buNone/>
            </a:pPr>
            <a:r>
              <a:rPr lang="en-US" sz="6000" dirty="0" smtClean="0"/>
              <a:t>50 – 48</a:t>
            </a:r>
          </a:p>
          <a:p>
            <a:pPr marL="0" indent="0" algn="ctr">
              <a:buNone/>
            </a:pPr>
            <a:r>
              <a:rPr lang="en-US" sz="6000" dirty="0" smtClean="0"/>
              <a:t>50 – 37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649346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990600" y="990600"/>
            <a:ext cx="6690360" cy="44409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/>
              <a:t>8</a:t>
            </a:r>
            <a:r>
              <a:rPr lang="en-US" sz="6000" dirty="0" smtClean="0"/>
              <a:t>0 – 59</a:t>
            </a:r>
          </a:p>
          <a:p>
            <a:pPr marL="0" indent="0" algn="ctr">
              <a:buNone/>
            </a:pPr>
            <a:r>
              <a:rPr lang="en-US" sz="6000" dirty="0" smtClean="0"/>
              <a:t>84 – 59</a:t>
            </a:r>
          </a:p>
          <a:p>
            <a:pPr marL="0" indent="0" algn="ctr">
              <a:buNone/>
            </a:pPr>
            <a:r>
              <a:rPr lang="en-US" sz="6000" dirty="0" smtClean="0"/>
              <a:t>81 – 48</a:t>
            </a:r>
          </a:p>
          <a:p>
            <a:pPr marL="0" indent="0" algn="ctr">
              <a:buNone/>
            </a:pPr>
            <a:r>
              <a:rPr lang="en-US" sz="6000" dirty="0" smtClean="0"/>
              <a:t>81 – 36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490366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990600" y="990600"/>
            <a:ext cx="6690360" cy="44409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 smtClean="0"/>
              <a:t>70 – 49</a:t>
            </a:r>
          </a:p>
          <a:p>
            <a:pPr marL="0" indent="0" algn="ctr">
              <a:buNone/>
            </a:pPr>
            <a:r>
              <a:rPr lang="en-US" sz="6000" dirty="0" smtClean="0"/>
              <a:t>73 – 49</a:t>
            </a:r>
          </a:p>
          <a:p>
            <a:pPr marL="0" indent="0" algn="ctr">
              <a:buNone/>
            </a:pPr>
            <a:r>
              <a:rPr lang="en-US" sz="6000" dirty="0" smtClean="0"/>
              <a:t>76 – 67</a:t>
            </a:r>
          </a:p>
          <a:p>
            <a:pPr marL="0" indent="0" algn="ctr">
              <a:buNone/>
            </a:pPr>
            <a:r>
              <a:rPr lang="en-US" sz="6000" dirty="0" smtClean="0"/>
              <a:t>76 – 39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184056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990600" y="990600"/>
            <a:ext cx="6690360" cy="44409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 smtClean="0"/>
              <a:t>100 – 75</a:t>
            </a:r>
          </a:p>
          <a:p>
            <a:pPr marL="0" indent="0" algn="ctr">
              <a:buNone/>
            </a:pPr>
            <a:r>
              <a:rPr lang="en-US" sz="6000" dirty="0" smtClean="0"/>
              <a:t>120 – 75</a:t>
            </a:r>
          </a:p>
          <a:p>
            <a:pPr marL="0" indent="0" algn="ctr">
              <a:buNone/>
            </a:pPr>
            <a:r>
              <a:rPr lang="en-US" sz="6000" dirty="0" smtClean="0"/>
              <a:t>125 – 75</a:t>
            </a:r>
          </a:p>
          <a:p>
            <a:pPr marL="0" indent="0" algn="ctr">
              <a:buNone/>
            </a:pPr>
            <a:r>
              <a:rPr lang="en-US" sz="6000" dirty="0" smtClean="0"/>
              <a:t>125– 83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65872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990600" y="990600"/>
            <a:ext cx="6690360" cy="44409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 smtClean="0"/>
              <a:t>100 – 80</a:t>
            </a:r>
          </a:p>
          <a:p>
            <a:pPr marL="0" indent="0" algn="ctr">
              <a:buNone/>
            </a:pPr>
            <a:r>
              <a:rPr lang="en-US" sz="6000" dirty="0" smtClean="0"/>
              <a:t>140 – 80</a:t>
            </a:r>
          </a:p>
          <a:p>
            <a:pPr marL="0" indent="0" algn="ctr">
              <a:buNone/>
            </a:pPr>
            <a:r>
              <a:rPr lang="en-US" sz="6000" dirty="0" smtClean="0"/>
              <a:t>146 – 80</a:t>
            </a:r>
          </a:p>
          <a:p>
            <a:pPr marL="0" indent="0" algn="ctr">
              <a:buNone/>
            </a:pPr>
            <a:r>
              <a:rPr lang="en-US" sz="6000" dirty="0" smtClean="0"/>
              <a:t>146– 89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4253717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990600" y="990600"/>
            <a:ext cx="6690360" cy="44409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/>
              <a:t>2</a:t>
            </a:r>
            <a:r>
              <a:rPr lang="en-US" sz="6000" dirty="0" smtClean="0"/>
              <a:t>00 – 149</a:t>
            </a:r>
          </a:p>
          <a:p>
            <a:pPr marL="0" indent="0" algn="ctr">
              <a:buNone/>
            </a:pPr>
            <a:r>
              <a:rPr lang="en-US" sz="6000" dirty="0" smtClean="0"/>
              <a:t>250 – 149</a:t>
            </a:r>
          </a:p>
          <a:p>
            <a:pPr marL="0" indent="0" algn="ctr">
              <a:buNone/>
            </a:pPr>
            <a:r>
              <a:rPr lang="en-US" sz="6000" dirty="0" smtClean="0"/>
              <a:t>223 – 186</a:t>
            </a:r>
          </a:p>
          <a:p>
            <a:pPr marL="0" indent="0" algn="ctr">
              <a:buNone/>
            </a:pPr>
            <a:r>
              <a:rPr lang="en-US" sz="6000" dirty="0" smtClean="0"/>
              <a:t>245– 198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394081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990600" y="990600"/>
            <a:ext cx="6690360" cy="44409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 smtClean="0"/>
              <a:t>300 – 174</a:t>
            </a:r>
          </a:p>
          <a:p>
            <a:pPr marL="0" indent="0" algn="ctr">
              <a:buNone/>
            </a:pPr>
            <a:r>
              <a:rPr lang="en-US" sz="6000" dirty="0" smtClean="0"/>
              <a:t>315 – </a:t>
            </a:r>
            <a:r>
              <a:rPr lang="en-US" sz="6000" dirty="0"/>
              <a:t>174</a:t>
            </a:r>
          </a:p>
          <a:p>
            <a:pPr marL="0" indent="0" algn="ctr">
              <a:buNone/>
            </a:pPr>
            <a:r>
              <a:rPr lang="en-US" sz="6000" dirty="0" smtClean="0"/>
              <a:t>335 – 219</a:t>
            </a:r>
          </a:p>
          <a:p>
            <a:pPr marL="0" indent="0" algn="ctr">
              <a:buNone/>
            </a:pPr>
            <a:r>
              <a:rPr lang="en-US" sz="6000" dirty="0" smtClean="0"/>
              <a:t>335– 287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470958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990600" y="990600"/>
            <a:ext cx="6690360" cy="44409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/>
              <a:t>4</a:t>
            </a:r>
            <a:r>
              <a:rPr lang="en-US" sz="6000" dirty="0" smtClean="0"/>
              <a:t>00 – 329</a:t>
            </a:r>
          </a:p>
          <a:p>
            <a:pPr marL="0" indent="0" algn="ctr">
              <a:buNone/>
            </a:pPr>
            <a:r>
              <a:rPr lang="en-US" sz="6000" dirty="0" smtClean="0"/>
              <a:t>420 – 329</a:t>
            </a:r>
            <a:endParaRPr lang="en-US" sz="6000" dirty="0"/>
          </a:p>
          <a:p>
            <a:pPr marL="0" indent="0" algn="ctr">
              <a:buNone/>
            </a:pPr>
            <a:r>
              <a:rPr lang="en-US" sz="6000" dirty="0" smtClean="0"/>
              <a:t>423 – 318</a:t>
            </a:r>
          </a:p>
          <a:p>
            <a:pPr marL="0" indent="0" algn="ctr">
              <a:buNone/>
            </a:pPr>
            <a:r>
              <a:rPr lang="en-US" sz="6000" dirty="0" smtClean="0"/>
              <a:t>444 – 298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393160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990600" y="990600"/>
            <a:ext cx="6690360" cy="44409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 smtClean="0"/>
              <a:t>20 – 15</a:t>
            </a:r>
          </a:p>
          <a:p>
            <a:pPr marL="0" indent="0" algn="ctr">
              <a:buNone/>
            </a:pPr>
            <a:r>
              <a:rPr lang="en-US" sz="6000" dirty="0" smtClean="0"/>
              <a:t>20 – 14</a:t>
            </a:r>
          </a:p>
          <a:p>
            <a:pPr marL="0" indent="0" algn="ctr">
              <a:buNone/>
            </a:pPr>
            <a:r>
              <a:rPr lang="en-US" sz="6000" dirty="0" smtClean="0"/>
              <a:t>20 – 9</a:t>
            </a:r>
          </a:p>
          <a:p>
            <a:pPr marL="0" indent="0" algn="ctr">
              <a:buNone/>
            </a:pPr>
            <a:r>
              <a:rPr lang="en-US" sz="6000" dirty="0" smtClean="0"/>
              <a:t>20 – 8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534802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990600" y="990600"/>
            <a:ext cx="6690360" cy="44409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 smtClean="0"/>
              <a:t>500 – 249</a:t>
            </a:r>
          </a:p>
          <a:p>
            <a:pPr marL="0" indent="0" algn="ctr">
              <a:buNone/>
            </a:pPr>
            <a:r>
              <a:rPr lang="en-US" sz="6000" dirty="0" smtClean="0"/>
              <a:t>525 – 249</a:t>
            </a:r>
            <a:endParaRPr lang="en-US" sz="6000" dirty="0"/>
          </a:p>
          <a:p>
            <a:pPr marL="0" indent="0" algn="ctr">
              <a:buNone/>
            </a:pPr>
            <a:r>
              <a:rPr lang="en-US" sz="6000" dirty="0" smtClean="0"/>
              <a:t>1000 – 499</a:t>
            </a:r>
          </a:p>
          <a:p>
            <a:pPr marL="0" indent="0" algn="ctr">
              <a:buNone/>
            </a:pPr>
            <a:r>
              <a:rPr lang="en-US" sz="6000" dirty="0" smtClean="0"/>
              <a:t>1000 </a:t>
            </a:r>
            <a:r>
              <a:rPr lang="en-US" sz="6000" smtClean="0"/>
              <a:t>– 671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57354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990600" y="990600"/>
            <a:ext cx="6690360" cy="44409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 smtClean="0"/>
              <a:t>30 – 24</a:t>
            </a:r>
          </a:p>
          <a:p>
            <a:pPr marL="0" indent="0" algn="ctr">
              <a:buNone/>
            </a:pPr>
            <a:r>
              <a:rPr lang="en-US" sz="6000" dirty="0"/>
              <a:t>3</a:t>
            </a:r>
            <a:r>
              <a:rPr lang="en-US" sz="6000" dirty="0" smtClean="0"/>
              <a:t>0 – 19</a:t>
            </a:r>
          </a:p>
          <a:p>
            <a:pPr marL="0" indent="0" algn="ctr">
              <a:buNone/>
            </a:pPr>
            <a:r>
              <a:rPr lang="en-US" sz="6000" dirty="0"/>
              <a:t>3</a:t>
            </a:r>
            <a:r>
              <a:rPr lang="en-US" sz="6000" dirty="0" smtClean="0"/>
              <a:t>0 – 15</a:t>
            </a:r>
          </a:p>
          <a:p>
            <a:pPr marL="0" indent="0" algn="ctr">
              <a:buNone/>
            </a:pPr>
            <a:r>
              <a:rPr lang="en-US" sz="6000" dirty="0"/>
              <a:t>3</a:t>
            </a:r>
            <a:r>
              <a:rPr lang="en-US" sz="6000" dirty="0" smtClean="0"/>
              <a:t>0 – 12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265158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990600" y="990600"/>
            <a:ext cx="6690360" cy="44409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/>
              <a:t>4</a:t>
            </a:r>
            <a:r>
              <a:rPr lang="en-US" sz="6000" dirty="0" smtClean="0"/>
              <a:t>0 – 34</a:t>
            </a:r>
          </a:p>
          <a:p>
            <a:pPr marL="0" indent="0" algn="ctr">
              <a:buNone/>
            </a:pPr>
            <a:r>
              <a:rPr lang="en-US" sz="6000" dirty="0" smtClean="0"/>
              <a:t>40 – 29</a:t>
            </a:r>
          </a:p>
          <a:p>
            <a:pPr marL="0" indent="0" algn="ctr">
              <a:buNone/>
            </a:pPr>
            <a:r>
              <a:rPr lang="en-US" sz="6000" dirty="0" smtClean="0"/>
              <a:t>40 – 24</a:t>
            </a:r>
          </a:p>
          <a:p>
            <a:pPr marL="0" indent="0" algn="ctr">
              <a:buNone/>
            </a:pPr>
            <a:r>
              <a:rPr lang="en-US" sz="6000" dirty="0" smtClean="0"/>
              <a:t>40 – 19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4082041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990600" y="990600"/>
            <a:ext cx="6690360" cy="44409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 smtClean="0"/>
              <a:t>50 – 44</a:t>
            </a:r>
          </a:p>
          <a:p>
            <a:pPr marL="0" indent="0" algn="ctr">
              <a:buNone/>
            </a:pPr>
            <a:r>
              <a:rPr lang="en-US" sz="6000" dirty="0"/>
              <a:t>5</a:t>
            </a:r>
            <a:r>
              <a:rPr lang="en-US" sz="6000" dirty="0" smtClean="0"/>
              <a:t>0 – 39</a:t>
            </a:r>
          </a:p>
          <a:p>
            <a:pPr marL="0" indent="0" algn="ctr">
              <a:buNone/>
            </a:pPr>
            <a:r>
              <a:rPr lang="en-US" sz="6000" dirty="0"/>
              <a:t>5</a:t>
            </a:r>
            <a:r>
              <a:rPr lang="en-US" sz="6000" dirty="0" smtClean="0"/>
              <a:t>0 – 29</a:t>
            </a:r>
          </a:p>
          <a:p>
            <a:pPr marL="0" indent="0" algn="ctr">
              <a:buNone/>
            </a:pPr>
            <a:r>
              <a:rPr lang="en-US" sz="6000" dirty="0"/>
              <a:t>5</a:t>
            </a:r>
            <a:r>
              <a:rPr lang="en-US" sz="6000" dirty="0" smtClean="0"/>
              <a:t>0 – 24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4002455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990600" y="990600"/>
            <a:ext cx="6690360" cy="44409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/>
              <a:t>6</a:t>
            </a:r>
            <a:r>
              <a:rPr lang="en-US" sz="6000" dirty="0" smtClean="0"/>
              <a:t>0 – 54</a:t>
            </a:r>
          </a:p>
          <a:p>
            <a:pPr marL="0" indent="0" algn="ctr">
              <a:buNone/>
            </a:pPr>
            <a:r>
              <a:rPr lang="en-US" sz="6000" dirty="0" smtClean="0"/>
              <a:t>60 – 49</a:t>
            </a:r>
          </a:p>
          <a:p>
            <a:pPr marL="0" indent="0" algn="ctr">
              <a:buNone/>
            </a:pPr>
            <a:r>
              <a:rPr lang="en-US" sz="6000" dirty="0" smtClean="0"/>
              <a:t>60 – 39</a:t>
            </a:r>
          </a:p>
          <a:p>
            <a:pPr marL="0" indent="0" algn="ctr">
              <a:buNone/>
            </a:pPr>
            <a:r>
              <a:rPr lang="en-US" sz="6000" dirty="0" smtClean="0"/>
              <a:t>60 – 29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019628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990600" y="990600"/>
            <a:ext cx="6690360" cy="44409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/>
              <a:t>7</a:t>
            </a:r>
            <a:r>
              <a:rPr lang="en-US" sz="6000" dirty="0" smtClean="0"/>
              <a:t>0 – 59</a:t>
            </a:r>
          </a:p>
          <a:p>
            <a:pPr marL="0" indent="0" algn="ctr">
              <a:buNone/>
            </a:pPr>
            <a:r>
              <a:rPr lang="en-US" sz="6000" dirty="0"/>
              <a:t>7</a:t>
            </a:r>
            <a:r>
              <a:rPr lang="en-US" sz="6000" dirty="0" smtClean="0"/>
              <a:t>0 – 49</a:t>
            </a:r>
          </a:p>
          <a:p>
            <a:pPr marL="0" indent="0" algn="ctr">
              <a:buNone/>
            </a:pPr>
            <a:r>
              <a:rPr lang="en-US" sz="6000" dirty="0"/>
              <a:t>7</a:t>
            </a:r>
            <a:r>
              <a:rPr lang="en-US" sz="6000" dirty="0" smtClean="0"/>
              <a:t>0 – 39</a:t>
            </a:r>
          </a:p>
          <a:p>
            <a:pPr marL="0" indent="0" algn="ctr">
              <a:buNone/>
            </a:pPr>
            <a:r>
              <a:rPr lang="en-US" sz="6000" dirty="0"/>
              <a:t>7</a:t>
            </a:r>
            <a:r>
              <a:rPr lang="en-US" sz="6000" dirty="0" smtClean="0"/>
              <a:t>0 – 34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296784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990600" y="990600"/>
            <a:ext cx="6690360" cy="44409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 smtClean="0"/>
              <a:t>80 – 69</a:t>
            </a:r>
          </a:p>
          <a:p>
            <a:pPr marL="0" indent="0" algn="ctr">
              <a:buNone/>
            </a:pPr>
            <a:r>
              <a:rPr lang="en-US" sz="6000" dirty="0" smtClean="0"/>
              <a:t>80 – 59</a:t>
            </a:r>
          </a:p>
          <a:p>
            <a:pPr marL="0" indent="0" algn="ctr">
              <a:buNone/>
            </a:pPr>
            <a:r>
              <a:rPr lang="en-US" sz="6000" dirty="0"/>
              <a:t>8</a:t>
            </a:r>
            <a:r>
              <a:rPr lang="en-US" sz="6000" dirty="0" smtClean="0"/>
              <a:t>0 – 49</a:t>
            </a:r>
          </a:p>
          <a:p>
            <a:pPr marL="0" indent="0" algn="ctr">
              <a:buNone/>
            </a:pPr>
            <a:r>
              <a:rPr lang="en-US" sz="6000" dirty="0" smtClean="0"/>
              <a:t>80 – 39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619044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radeshow">
  <a:themeElements>
    <a:clrScheme name="Tradeshow">
      <a:dk1>
        <a:srgbClr val="3F3F3F"/>
      </a:dk1>
      <a:lt1>
        <a:srgbClr val="FFFFFF"/>
      </a:lt1>
      <a:dk2>
        <a:srgbClr val="7DAFC3"/>
      </a:dk2>
      <a:lt2>
        <a:srgbClr val="E5E4DF"/>
      </a:lt2>
      <a:accent1>
        <a:srgbClr val="7C959A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79A4"/>
      </a:hlink>
      <a:folHlink>
        <a:srgbClr val="595959"/>
      </a:folHlink>
    </a:clrScheme>
    <a:fontScheme name="Tradeshow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宋体"/>
        <a:font script="Hant" typeface="新細明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adeshow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300000"/>
              </a:schemeClr>
            </a:gs>
            <a:gs pos="35000">
              <a:schemeClr val="phClr">
                <a:tint val="45000"/>
                <a:satMod val="300000"/>
              </a:schemeClr>
            </a:gs>
            <a:gs pos="69000">
              <a:schemeClr val="phClr">
                <a:tint val="45000"/>
                <a:satMod val="350000"/>
              </a:schemeClr>
            </a:gs>
            <a:gs pos="100000">
              <a:schemeClr val="phClr">
                <a:tint val="60000"/>
                <a:satMod val="350000"/>
              </a:schemeClr>
            </a:gs>
          </a:gsLst>
          <a:path path="circle">
            <a:fillToRect l="50000" t="50000" r="100000" b="100000"/>
          </a:path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38475" cap="flat" cmpd="sng" algn="ctr">
          <a:solidFill>
            <a:schemeClr val="phClr"/>
          </a:solidFill>
          <a:prstDash val="solid"/>
        </a:ln>
        <a:ln w="548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4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>
              <a:rot lat="0" lon="0" rev="3600000"/>
            </a:lightRig>
          </a:scene3d>
          <a:sp3d contourW="31750" prstMaterial="flat">
            <a:bevelT w="127000" h="254000" prst="angle"/>
            <a:contourClr>
              <a:schemeClr val="phClr">
                <a:shade val="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20000">
              <a:schemeClr val="phClr">
                <a:tint val="80000"/>
                <a:lumMod val="100000"/>
              </a:schemeClr>
            </a:gs>
            <a:gs pos="100000">
              <a:schemeClr val="phClr">
                <a:tint val="100000"/>
                <a:lumMod val="80000"/>
              </a:schemeClr>
            </a:gs>
          </a:gsLst>
          <a:path path="circle">
            <a:fillToRect l="50000" t="20000" r="100000" b="100000"/>
          </a:path>
        </a:gradFill>
        <a:gradFill rotWithShape="1">
          <a:gsLst>
            <a:gs pos="0">
              <a:schemeClr val="phClr">
                <a:tint val="100000"/>
                <a:lumMod val="100000"/>
              </a:schemeClr>
            </a:gs>
            <a:gs pos="100000">
              <a:schemeClr val="phClr">
                <a:shade val="100000"/>
                <a:lumMod val="60000"/>
              </a:schemeClr>
            </a:gs>
          </a:gsLst>
          <a:path path="circle">
            <a:fillToRect l="50000" t="2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TC101859861[[fn=Tradeshow]]</Template>
  <TotalTime>18</TotalTime>
  <Words>408</Words>
  <Application>Microsoft Office PowerPoint</Application>
  <PresentationFormat>On-screen Show (4:3)</PresentationFormat>
  <Paragraphs>117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Tradeshow</vt:lpstr>
      <vt:lpstr>Adding Up</vt:lpstr>
      <vt:lpstr>Category 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Category 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Category 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Adding Up</dc:title>
  <dc:creator>Hall Family Laptop</dc:creator>
  <cp:lastModifiedBy>Johnson, Ariene</cp:lastModifiedBy>
  <cp:revision>2</cp:revision>
  <dcterms:created xsi:type="dcterms:W3CDTF">2014-02-13T21:45:37Z</dcterms:created>
  <dcterms:modified xsi:type="dcterms:W3CDTF">2016-03-07T02:02:16Z</dcterms:modified>
</cp:coreProperties>
</file>